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Outfit Extra Bold" charset="0"/>
      <p:regular r:id="rId11"/>
    </p:embeddedFont>
    <p:embeddedFont>
      <p:font typeface="Arimo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79" d="100"/>
          <a:sy n="79" d="100"/>
        </p:scale>
        <p:origin x="-178" y="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C0CC7-C978-4EF4-BCF7-5642880D698D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4EB57-228A-4F90-994F-8B135A2A2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174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69152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kk-KZ" sz="4450" b="1" dirty="0" smtClean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Құстар біздің –досымыз!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44924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kk-KZ" sz="175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Б</a:t>
            </a:r>
            <a:r>
              <a:rPr lang="en-US" sz="1750" dirty="0" err="1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із</a:t>
            </a:r>
            <a:r>
              <a:rPr lang="en-US" sz="175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құстар әлемін зерттейміз. Олардың өмірі, бізге қалай көмектесетіні және оларды қалай қорғай алатынымыз туралы білеміз. Құстар біздің планетамыздың маңызды бөлігі.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77058"/>
            <a:ext cx="665868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Құстардың әртүрлілігі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52813"/>
            <a:ext cx="35324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Мегаполис тұрғындары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3395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Көптеген құстар қалаларда өмір сүреді. Олар үйлер мен ағаштар арасында ұя салады. Олар бізбен бірге тамақ іздейді.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Орман патшалары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03395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Ормандар құстардың үйі болып табылады. Олар ағаштарда өмір сүреді. Олар жәндіктер мен жемістерді жейді. Олар ән айтуды жақсы көреді.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4528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Су құстары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03395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Кейбір құстар суға жақын өмір сүреді. Олар балық аулайды. Олар су өсімдіктерін жейді. Олар суда жүзуді ұнатады.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1200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Неліктен құстар маңызды?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56972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260" y="2612231"/>
            <a:ext cx="340162" cy="42529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017306" y="2647593"/>
            <a:ext cx="2899410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Табиғатқа көмектесу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017306" y="3492341"/>
            <a:ext cx="289941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Құстар тұқымдарды таратады. Олар ағаштарды өсіруге көмектеседі. Олар жәндіктерді жейді. Олар егінді қорғайды.</a:t>
            </a:r>
            <a:endParaRPr lang="en-US" sz="1750" dirty="0"/>
          </a:p>
        </p:txBody>
      </p:sp>
      <p:sp>
        <p:nvSpPr>
          <p:cNvPr id="8" name="Shape 4"/>
          <p:cNvSpPr/>
          <p:nvPr/>
        </p:nvSpPr>
        <p:spPr>
          <a:xfrm>
            <a:off x="10200203" y="256972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5274" y="2612231"/>
            <a:ext cx="340162" cy="42529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0937319" y="26475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Ән айту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10937319" y="3138011"/>
            <a:ext cx="289941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Құстар әдемі ән салады. Олар бізге қуаныш сыйлайды. Олар біздің көңіл-күйімізді көтереді. Олар таңертең бізді оятады.</a:t>
            </a:r>
            <a:endParaRPr lang="en-US" sz="1750" dirty="0"/>
          </a:p>
        </p:txBody>
      </p:sp>
      <p:sp>
        <p:nvSpPr>
          <p:cNvPr id="12" name="Shape 7"/>
          <p:cNvSpPr/>
          <p:nvPr/>
        </p:nvSpPr>
        <p:spPr>
          <a:xfrm>
            <a:off x="6280190" y="61233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260" y="6165890"/>
            <a:ext cx="340162" cy="42529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7017306" y="6201251"/>
            <a:ext cx="386155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Экологиялық тепе-теңдік</a:t>
            </a:r>
            <a:endParaRPr lang="en-US" sz="2200" dirty="0"/>
          </a:p>
        </p:txBody>
      </p:sp>
      <p:sp>
        <p:nvSpPr>
          <p:cNvPr id="15" name="Text 9"/>
          <p:cNvSpPr/>
          <p:nvPr/>
        </p:nvSpPr>
        <p:spPr>
          <a:xfrm>
            <a:off x="7017306" y="669167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Құстар экожүйенің бөлігі. Олар табиғатқа тепе-теңдікті сақтауға көмектеседі. Әр құстың өз рөлі бар. Олар маңызды тізбек.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71592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Құстарға төнетін қауіптер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473643"/>
            <a:ext cx="3664863" cy="3128129"/>
          </a:xfrm>
          <a:prstGeom prst="roundRect">
            <a:avLst>
              <a:gd name="adj" fmla="val 3046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2708077"/>
            <a:ext cx="31959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Жойылып бара жатқан мекен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552825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Адамдар ормандарды кеседі. Олар құрылыс жүргізеді. Құстардың мекендері азайып барады. Бұл олардың өмір сүруіне қауіп төндіреді.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473643"/>
            <a:ext cx="3664863" cy="3128129"/>
          </a:xfrm>
          <a:prstGeom prst="roundRect">
            <a:avLst>
              <a:gd name="adj" fmla="val 3046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270807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Ластану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198495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Ауа мен су ластанады. Химиялық заттар құстарға зиян келтіреді. Пластик те қауіпті. Құстар оны тамақ деп ойлайды.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828586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60630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Мысықтар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553438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Үйдегі мысықтар құстарға қауіп төндіреді. Олар ұяларды бұзады. Олар жас құстарды аулайды. Олардың аңшылық инстинкті күшті.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6603" y="714256"/>
            <a:ext cx="7293650" cy="598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Құстарды қалай қорғаймыз?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603" y="1599843"/>
            <a:ext cx="478750" cy="47875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56603" y="2270046"/>
            <a:ext cx="2393871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Ағаш отырғызу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6156603" y="2684145"/>
            <a:ext cx="2441615" cy="12258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Көп ағаш отырғызыңыз. Бұл құстарға үй береді. Оларға тамақ табуға көмектеседі.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7533" y="1599843"/>
            <a:ext cx="478750" cy="47875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37533" y="2270046"/>
            <a:ext cx="2441615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Қалдықтарды азайту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8837533" y="2983349"/>
            <a:ext cx="2441615" cy="12258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Қалдықтарды сұрыптаңыз. Пластикті аз қолданыңыз. Қоршаған ортаны таза ұстаңыз.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18463" y="1599843"/>
            <a:ext cx="478750" cy="47875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18463" y="2270046"/>
            <a:ext cx="2441734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Мысықтарды бақылау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11518463" y="2983349"/>
            <a:ext cx="2441734" cy="15323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Үйдегі мысықтарды бақылаңыз. Олардың құстарды аулауына жол бермеңіз. Оларға арнайы орындар жасаңыз.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603" y="4898708"/>
            <a:ext cx="478750" cy="47875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156603" y="5568910"/>
            <a:ext cx="2393871" cy="299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Су көздері</a:t>
            </a:r>
            <a:endParaRPr lang="en-US" sz="1850" dirty="0"/>
          </a:p>
        </p:txBody>
      </p:sp>
      <p:sp>
        <p:nvSpPr>
          <p:cNvPr id="15" name="Text 8"/>
          <p:cNvSpPr/>
          <p:nvPr/>
        </p:nvSpPr>
        <p:spPr>
          <a:xfrm>
            <a:off x="6156603" y="5983010"/>
            <a:ext cx="2441615" cy="15323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Құстарға су беріңіз. Әсіресе ыстық күндері. Шағын су ыдыстарын қойыңыз. Оларға ішуге мүмкіндік беріңіз.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0770" y="662940"/>
            <a:ext cx="7795260" cy="1204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Құстарды бақылауға арналған кеңестер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770" y="2156103"/>
            <a:ext cx="963335" cy="141815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13069" y="2348746"/>
            <a:ext cx="240851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Дүрбі қолданыңыз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7413069" y="2765346"/>
            <a:ext cx="6542961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Құстарды жақыннан көру үшін дүрбі қолданыңыз. Олардың әдемі қауырсындарын көріңіз.</a:t>
            </a:r>
            <a:endParaRPr lang="en-US" sz="15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770" y="3574256"/>
            <a:ext cx="963335" cy="141815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13069" y="3766899"/>
            <a:ext cx="4056459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Құстар туралы кітаптар оқыңыз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7413069" y="4183499"/>
            <a:ext cx="6542961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Құстардың түрлерін біліңіз. Олардың әдеттерін түсініңіз. Бұл қызықты сабақ.</a:t>
            </a:r>
            <a:endParaRPr lang="en-US" sz="15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770" y="4992410"/>
            <a:ext cx="963335" cy="115609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13069" y="5185053"/>
            <a:ext cx="2427208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Әндерін тыңдаңыз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7413069" y="5601653"/>
            <a:ext cx="6542961" cy="3081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Әр құстың өз әні бар. Оларды тануға тырысыңыз. Бұл өте жағымды.</a:t>
            </a:r>
            <a:endParaRPr lang="en-US" sz="15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60770" y="6148507"/>
            <a:ext cx="963335" cy="1418153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13069" y="6341150"/>
            <a:ext cx="2408515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Суретке түсіріңіз</a:t>
            </a:r>
            <a:endParaRPr lang="en-US" sz="1850" dirty="0"/>
          </a:p>
        </p:txBody>
      </p:sp>
      <p:sp>
        <p:nvSpPr>
          <p:cNvPr id="15" name="Text 8"/>
          <p:cNvSpPr/>
          <p:nvPr/>
        </p:nvSpPr>
        <p:spPr>
          <a:xfrm>
            <a:off x="7413069" y="6757749"/>
            <a:ext cx="6542961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Құстардың суреттерін түсіріңіз. Оларды естелік үшін сақтаңыз. Бұл оларды есте сақтауға көмектеседі.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87837"/>
            <a:ext cx="74659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Құстарға арналған үйлер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5024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Құстарға </a:t>
            </a:r>
            <a:r>
              <a:rPr lang="en-US" sz="175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арналған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kk-KZ" sz="175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ұялар</a:t>
            </a:r>
            <a:r>
              <a:rPr lang="en-US" sz="175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– 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олардың қауіпсіз ұя салуына көмектеседі. Оларды дұрыс орнату маңызды.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2568297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167" y="3022402"/>
            <a:ext cx="318968" cy="3986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3194328" y="2795111"/>
            <a:ext cx="34576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Өлшемдерін таңдаңыз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3194328" y="3285530"/>
            <a:ext cx="67733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Әр құс түріне сай өлшем таңдаңыз. Кіреберіс тесігі де маңызды.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3080861" y="3860006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</p:sp>
      <p:sp>
        <p:nvSpPr>
          <p:cNvPr id="9" name="Shape 6"/>
          <p:cNvSpPr/>
          <p:nvPr/>
        </p:nvSpPr>
        <p:spPr>
          <a:xfrm>
            <a:off x="793790" y="3988594"/>
            <a:ext cx="4347567" cy="1669852"/>
          </a:xfrm>
          <a:prstGeom prst="roundRect">
            <a:avLst>
              <a:gd name="adj" fmla="val 570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8089" y="4624149"/>
            <a:ext cx="318968" cy="398621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368171" y="42154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Орнату орны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5368171" y="4705826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Үйді мысықтардан алыс орнатыңыз. Жел мен жаңбырдан қорғайтын жер таңдаңыз.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5254704" y="5643205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DB8DF"/>
          </a:solidFill>
          <a:ln/>
        </p:spPr>
      </p:sp>
      <p:sp>
        <p:nvSpPr>
          <p:cNvPr id="14" name="Shape 10"/>
          <p:cNvSpPr/>
          <p:nvPr/>
        </p:nvSpPr>
        <p:spPr>
          <a:xfrm>
            <a:off x="793790" y="5771793"/>
            <a:ext cx="6521410" cy="1669852"/>
          </a:xfrm>
          <a:prstGeom prst="roundRect">
            <a:avLst>
              <a:gd name="adj" fmla="val 570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011" y="6407348"/>
            <a:ext cx="318968" cy="398621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7542014" y="59986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Тазалық</a:t>
            </a:r>
            <a:endParaRPr lang="en-US" sz="2200" dirty="0"/>
          </a:p>
        </p:txBody>
      </p:sp>
      <p:sp>
        <p:nvSpPr>
          <p:cNvPr id="17" name="Text 12"/>
          <p:cNvSpPr/>
          <p:nvPr/>
        </p:nvSpPr>
        <p:spPr>
          <a:xfrm>
            <a:off x="7542014" y="6489025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Жыл </a:t>
            </a:r>
            <a:r>
              <a:rPr lang="en-US" sz="1750" dirty="0" err="1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сайын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 </a:t>
            </a:r>
            <a:r>
              <a:rPr lang="kk-KZ" sz="1750" dirty="0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ұясын </a:t>
            </a:r>
            <a:r>
              <a:rPr lang="en-US" sz="1750" dirty="0" err="1" smtClean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тазалаңыз</a:t>
            </a: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. Бұл құстардың денсаулығы үшін маңызды.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79821"/>
            <a:ext cx="1025282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Негізгі ойлар мен келесі қадамдар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4222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Құстар – біздің планетамыздың маңызды бөлігі. Олар табиғатқа көмектеседі. Біз оларды қорғауға міндеттіміз.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16028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Құстар біздің досымыз.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60248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Оларға қамқорлық жасайық.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04467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Олардың әнін тыңдайық.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48687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Табиғатты қорғайық.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480</Words>
  <Application>Microsoft Office PowerPoint</Application>
  <PresentationFormat>Произвольный</PresentationFormat>
  <Paragraphs>63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Outfit Extra Bold</vt:lpstr>
      <vt:lpstr>Arimo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Римма</cp:lastModifiedBy>
  <cp:revision>2</cp:revision>
  <dcterms:created xsi:type="dcterms:W3CDTF">2025-06-02T05:36:28Z</dcterms:created>
  <dcterms:modified xsi:type="dcterms:W3CDTF">2025-06-02T05:41:08Z</dcterms:modified>
</cp:coreProperties>
</file>